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797675" cy="9926638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E607E"/>
    <a:srgbClr val="43708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1158" y="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hdphoto1.wdp>
</file>

<file path=ppt/media/image1.jp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11.03.2025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11.03.2025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11.03.2025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11.03.2025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11.03.2025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11.03.2025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11.03.2025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11.03.2025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11.03.2025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11.03.2025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11.03.2025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11.03.2025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7.xml"/><Relationship Id="rId4" Type="http://schemas.microsoft.com/office/2007/relationships/hdphoto" Target="../media/hdphoto1.wdp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Рисунок 1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65271" y="0"/>
            <a:ext cx="9209271" cy="6858000"/>
          </a:xfrm>
          <a:prstGeom prst="rect">
            <a:avLst/>
          </a:prstGeom>
        </p:spPr>
      </p:pic>
      <p:sp>
        <p:nvSpPr>
          <p:cNvPr id="5" name="Прямоугольник 4"/>
          <p:cNvSpPr/>
          <p:nvPr/>
        </p:nvSpPr>
        <p:spPr>
          <a:xfrm>
            <a:off x="1907704" y="407609"/>
            <a:ext cx="6735810" cy="4924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Краснодарский край – территория без тени</a:t>
            </a:r>
            <a:endParaRPr lang="ru-RU" sz="26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pic>
        <p:nvPicPr>
          <p:cNvPr id="6" name="Рисунок 5"/>
          <p:cNvPicPr>
            <a:picLocks noChangeAspect="1"/>
          </p:cNvPicPr>
          <p:nvPr/>
        </p:nvPicPr>
        <p:blipFill>
          <a:blip r:embed="rId3">
            <a:extLst>
              <a:ext uri="{BEBA8EAE-BF5A-486C-A8C5-ECC9F3942E4B}">
                <a14:imgProps xmlns:a14="http://schemas.microsoft.com/office/drawing/2010/main">
                  <a14:imgLayer r:embed="rId4">
                    <a14:imgEffect>
                      <a14:backgroundRemoval t="0" b="100000" l="0" r="100000">
                        <a14:foregroundMark x1="41791" y1="15200" x2="58706" y2="28400"/>
                        <a14:foregroundMark x1="39303" y1="36400" x2="61194" y2="37200"/>
                        <a14:foregroundMark x1="42786" y1="41600" x2="57214" y2="41200"/>
                      </a14:backgroundRemoval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8217" y="176776"/>
            <a:ext cx="1097626" cy="1365207"/>
          </a:xfrm>
          <a:prstGeom prst="rect">
            <a:avLst/>
          </a:prstGeom>
        </p:spPr>
      </p:pic>
      <p:sp>
        <p:nvSpPr>
          <p:cNvPr id="7" name="Прямоугольник 6"/>
          <p:cNvSpPr/>
          <p:nvPr/>
        </p:nvSpPr>
        <p:spPr>
          <a:xfrm>
            <a:off x="1120100" y="2110266"/>
            <a:ext cx="7150515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Неделя правовой грамотности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для 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граждан</a:t>
            </a:r>
          </a:p>
          <a:p>
            <a:pPr algn="ctr"/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вопросам трудовых 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отношений</a:t>
            </a:r>
          </a:p>
          <a:p>
            <a:pPr algn="ctr"/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 муниципальных образованиях 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8" name="Прямоугольник 7"/>
          <p:cNvSpPr/>
          <p:nvPr/>
        </p:nvSpPr>
        <p:spPr>
          <a:xfrm>
            <a:off x="2411761" y="1249596"/>
            <a:ext cx="5544616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3200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</a:t>
            </a:r>
            <a:r>
              <a:rPr lang="ru-RU" sz="3200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21 </a:t>
            </a:r>
            <a:r>
              <a:rPr lang="ru-RU" sz="3200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 </a:t>
            </a:r>
            <a:r>
              <a:rPr lang="ru-RU" sz="3200" smtClean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27</a:t>
            </a:r>
            <a:r>
              <a:rPr lang="ru-RU" sz="3200" smtClean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апреля 2025 </a:t>
            </a:r>
            <a:r>
              <a:rPr lang="ru-RU" sz="3200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года</a:t>
            </a:r>
            <a:endParaRPr lang="ru-RU" sz="3200" dirty="0">
              <a:solidFill>
                <a:schemeClr val="tx1">
                  <a:lumMod val="95000"/>
                  <a:lumOff val="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15" name="Прямая соединительная линия 14"/>
          <p:cNvCxnSpPr/>
          <p:nvPr/>
        </p:nvCxnSpPr>
        <p:spPr>
          <a:xfrm>
            <a:off x="2948392" y="3730749"/>
            <a:ext cx="1455636" cy="0"/>
          </a:xfrm>
          <a:prstGeom prst="line">
            <a:avLst/>
          </a:prstGeom>
          <a:ln w="57150">
            <a:solidFill>
              <a:srgbClr val="3E607E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Овал 19"/>
          <p:cNvSpPr/>
          <p:nvPr/>
        </p:nvSpPr>
        <p:spPr>
          <a:xfrm>
            <a:off x="4523080" y="3664446"/>
            <a:ext cx="136146" cy="119806"/>
          </a:xfrm>
          <a:prstGeom prst="ellipse">
            <a:avLst/>
          </a:prstGeom>
          <a:solidFill>
            <a:srgbClr val="3E607E"/>
          </a:solidFill>
          <a:ln>
            <a:solidFill>
              <a:srgbClr val="3E607E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cxnSp>
        <p:nvCxnSpPr>
          <p:cNvPr id="21" name="Прямая соединительная линия 20"/>
          <p:cNvCxnSpPr/>
          <p:nvPr/>
        </p:nvCxnSpPr>
        <p:spPr>
          <a:xfrm>
            <a:off x="4776385" y="3746063"/>
            <a:ext cx="1455636" cy="0"/>
          </a:xfrm>
          <a:prstGeom prst="line">
            <a:avLst/>
          </a:prstGeom>
          <a:ln w="57150">
            <a:solidFill>
              <a:srgbClr val="3E607E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Прямоугольник 23"/>
          <p:cNvSpPr/>
          <p:nvPr/>
        </p:nvSpPr>
        <p:spPr>
          <a:xfrm>
            <a:off x="755576" y="3976802"/>
            <a:ext cx="7992888" cy="19082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spcBef>
                <a:spcPts val="60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ru-RU" sz="2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Круглые столы, обучающие семинары, деловые встречи </a:t>
            </a:r>
          </a:p>
          <a:p>
            <a:pPr marL="285750" indent="-285750">
              <a:spcBef>
                <a:spcPts val="60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ru-RU" sz="2200" i="1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Флешмобы</a:t>
            </a:r>
            <a:r>
              <a:rPr lang="ru-RU" sz="2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 интервью, публикации,</a:t>
            </a:r>
            <a:r>
              <a:rPr lang="ru-RU" sz="2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раздаточные материалы</a:t>
            </a:r>
          </a:p>
          <a:p>
            <a:pPr marL="285750" indent="-285750">
              <a:spcBef>
                <a:spcPts val="60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ru-RU" sz="2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Дни открытых дверей, адресное консультирование</a:t>
            </a:r>
          </a:p>
          <a:p>
            <a:pPr marL="285750" indent="-285750">
              <a:spcBef>
                <a:spcPts val="60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ru-RU" sz="2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«Ящик доверия»</a:t>
            </a:r>
          </a:p>
        </p:txBody>
      </p:sp>
    </p:spTree>
    <p:extLst>
      <p:ext uri="{BB962C8B-B14F-4D97-AF65-F5344CB8AC3E}">
        <p14:creationId xmlns:p14="http://schemas.microsoft.com/office/powerpoint/2010/main" val="4052117693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182</TotalTime>
  <Words>51</Words>
  <Application>Microsoft Office PowerPoint</Application>
  <PresentationFormat>Экран (4:3)</PresentationFormat>
  <Paragraphs>9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5" baseType="lpstr">
      <vt:lpstr>Arial</vt:lpstr>
      <vt:lpstr>Calibri</vt:lpstr>
      <vt:lpstr>Times New Roman</vt:lpstr>
      <vt:lpstr>Тема Office</vt:lpstr>
      <vt:lpstr>Презентация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Пользователь</dc:creator>
  <cp:lastModifiedBy>Никифорова Елена Владимировна</cp:lastModifiedBy>
  <cp:revision>17</cp:revision>
  <cp:lastPrinted>2023-06-20T11:12:43Z</cp:lastPrinted>
  <dcterms:created xsi:type="dcterms:W3CDTF">2022-06-09T20:44:14Z</dcterms:created>
  <dcterms:modified xsi:type="dcterms:W3CDTF">2025-03-11T08:53:48Z</dcterms:modified>
</cp:coreProperties>
</file>

<file path=docProps/thumbnail.jpeg>
</file>